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66" r:id="rId11"/>
    <p:sldId id="27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E2A2D-6F13-4094-8D66-26A435C9E13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5C11-520F-41E6-BA50-28B6E283F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3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5C11-520F-41E6-BA50-28B6E283F5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2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D6A9-A1EA-421D-A234-37929B68B9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9B99-4203-4FBA-9CE9-49B772DF8C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95033-2E40-40B7-B3D6-56D2F15BF1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3D48-3B99-4751-B55E-4C83E409A0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DB11-07CC-44C0-B336-5E6956CC8A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1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08029-E0CC-4CB0-8F77-28FC6A6B05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622D6-E74B-4691-893E-FAD411ECF8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C0848-D5CD-4F1D-B373-EC6C06904F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9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3033-E69B-48D3-A2EF-7CD7440A3F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6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EDB4-9F42-4840-A5FF-3ACF2386A3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D09D0-7EA0-46CD-9DD9-FC7D6E792F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17FCAF-C93B-4321-89F7-8776D8007E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794321"/>
            <a:ext cx="7416824" cy="3282751"/>
          </a:xfrm>
        </p:spPr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Отчетно- выборное собрание в первичной профсоюзной организации работников образования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509120"/>
            <a:ext cx="5184576" cy="1660029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Руководитель ШПЛ: Е.В. Рево (председатель МБУ детского сада № 53 «Чайка»)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3326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ШКОЛА ПРОФСОЮЗНОГО ЛИДЕРА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3" name="Picture 5" descr="https://dmdou25.edumsko.ru/uploads/25400/25327/section/361465/banner_ppo48.jpg?1541149389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6" y="4293096"/>
            <a:ext cx="2845937" cy="18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ВЫБОРЫ ПРЕДСЕДАТЕЛЯ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 ЧЛЕНОВ ПРОКОМА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58842" cy="4421087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Голосование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  «За», «Против», «Воздержавшиеся»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Выборы делегатов на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городскую) отчетно-выборную профсоюзную конференцию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Выбранным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считается кандидат в председатели, который набирает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свыше половины голосов от общего числа поданных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при условии достижения кворума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5" descr="https://kalinprof.ru/wp-content/uploads/2018/11/%D0%A1-%D0%B4%D0%BD%D0%B5%D0%BC-%D0%BF%D1%80%D0%BE%D1%84%D1%81%D0%BE%D1%8E%D0%B7%D0%BD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3" y="4437112"/>
            <a:ext cx="27067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3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Форма голосования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1"/>
            <a:ext cx="4608512" cy="42050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открытое </a:t>
            </a:r>
            <a:r>
              <a:rPr lang="ru-RU" b="1" i="1" dirty="0">
                <a:solidFill>
                  <a:srgbClr val="002060"/>
                </a:solidFill>
              </a:rPr>
              <a:t>или </a:t>
            </a:r>
            <a:r>
              <a:rPr lang="ru-RU" b="1" i="1" dirty="0" smtClean="0">
                <a:solidFill>
                  <a:srgbClr val="002060"/>
                </a:solidFill>
              </a:rPr>
              <a:t>тайное </a:t>
            </a:r>
            <a:r>
              <a:rPr lang="ru-RU" b="1" i="1" dirty="0" smtClean="0">
                <a:solidFill>
                  <a:srgbClr val="002060"/>
                </a:solidFill>
              </a:rPr>
              <a:t>голосование;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b="1" u="sng" dirty="0">
                <a:solidFill>
                  <a:srgbClr val="003366"/>
                </a:solidFill>
              </a:rPr>
              <a:t>Если большинство </a:t>
            </a:r>
            <a:r>
              <a:rPr lang="ru-RU" sz="2000" b="1" u="sng" dirty="0" smtClean="0">
                <a:solidFill>
                  <a:srgbClr val="003366"/>
                </a:solidFill>
              </a:rPr>
              <a:t>участников </a:t>
            </a:r>
            <a:r>
              <a:rPr lang="ru-RU" sz="2000" b="1" u="sng" dirty="0">
                <a:solidFill>
                  <a:srgbClr val="003366"/>
                </a:solidFill>
              </a:rPr>
              <a:t>собрания проголосовало за тайное голосование, то избирается счетная комиссия.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www.kotovsk.pro/images/zapas-icon/vo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764929" cy="22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amedata.club/templates/UNIVERSAL/images/ic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298352" cy="22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0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ПОСТАНОВЛЕНИЕ СОБРАНИЯ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5328592" cy="46085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Профсоюзному комитету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необходимо заранее подготовить проект постановления,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необходимо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дать оценку работе профкома, определить основные направления деятельности на перспективу и пути их реализации</a:t>
            </a:r>
          </a:p>
        </p:txBody>
      </p:sp>
      <p:pic>
        <p:nvPicPr>
          <p:cNvPr id="4" name="Picture 5" descr="https://kalinprof.ru/wp-content/uploads/2018/11/%D0%A1-%D0%B4%D0%BD%D0%B5%D0%BC-%D0%BF%D1%80%D0%BE%D1%84%D1%81%D0%BE%D1%8E%D0%B7%D0%BD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915816" cy="21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Спасибо за внимание!</a:t>
            </a: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322712" cy="449309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53 "Чайка" городского округа Тольятти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445010, РФ, Самарская область, городской округ Тольятти, улица Мира, 10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x-none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 8(8482) 48-05-18, телефон/факс 8(8482) 63-59-25,  http://мдоу53тольятти.росшкола.рф. Email:chgard53@edu.tgl.ru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4" name="Picture 2" descr="http://sc48.ru/img/profsouz/banner_ppo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736768" cy="31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Отчетно- выборное собрание 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31024" cy="45651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мелочей при подготовке собраний не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бывает, заранее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готовиться, продумать детали.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каждый в трудовом коллективе должен знать о повестке дня собрания не менее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чем за 15 дней до его проведения. 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Users\Дмитрий\Downloads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66" y="400506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Использование наглядности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234"/>
            <a:ext cx="6059016" cy="449309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Стенды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«От выборов до выборов»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«Наши достижения», «Калейдоскоп профсоюзной жизни»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(важно разместить их до собрания чтобы позволить работникам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учреждения, в том числе и не являющихся членами Профсоюза, оценить роль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первички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в защите интересов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коллег)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1" name="Picture 5" descr="https://ozr-shkabr.edumsko.ru/uploads/2000/1879/section/124980/profsous.png?1507191960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616225" cy="22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Предварительная работа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144" y="1243402"/>
            <a:ext cx="6329095" cy="4921902"/>
          </a:xfrm>
        </p:spPr>
        <p:txBody>
          <a:bodyPr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подготовить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предложения по регламенту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работы;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оручить вести собрание члену профсоюза;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ыбрать секретариат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редакционную и счетную комиссии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(это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будут только предложения, а окончательное решение будет принято на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собрании, как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правило, в таких случаях профком всегда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поддерживают, 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избранные на собрании в состав комиссий члены Профсоюза уже готовы будут к исполнению своей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функции).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5" name="Picture 5" descr="https://kalinprof.ru/wp-content/uploads/2018/11/%D0%A1-%D0%B4%D0%BD%D0%B5%D0%BC-%D0%BF%D1%80%D0%BE%D1%84%D1%81%D0%BE%D1%8E%D0%B7%D0%BD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24402" cy="19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ИНФОРМАЦИЯ ВЫШЕСТОЯЩИХ ОРГАНОВ</a:t>
            </a: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10744" cy="4781128"/>
          </a:xfrm>
        </p:spPr>
        <p:txBody>
          <a:bodyPr/>
          <a:lstStyle/>
          <a:p>
            <a:r>
              <a:rPr lang="ru-RU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рошюры,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Буклеты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Центральной районной  профсоюзной организации);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https://kalinprof.ru/wp-content/uploads/2018/11/%D0%A1-%D0%B4%D0%BD%D0%B5%D0%BC-%D0%BF%D1%80%D0%BE%D1%84%D1%81%D0%BE%D1%8E%D0%B7%D0%BD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15" y="1700808"/>
            <a:ext cx="415684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Выступление председателя профсоюзной организации</a:t>
            </a: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275040" cy="391703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раскрыть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содержание деятельности за отчетный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период;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анализ взаимодействия профсоюзной организации 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работодателем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Центральной профсоюзной организацией;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3366"/>
                </a:solidFill>
              </a:rPr>
              <a:t>ОБСУЖДЕНИЕ ВЫСТУПЛЕНИЯ ПРЕДСЕДАТЕЛЯ</a:t>
            </a:r>
            <a:endParaRPr lang="ru-RU" sz="2800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275040" cy="42770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Важно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показать, что достигнутое – результат конкретных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мер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(согласование с руководителем, с вышестоящими органами).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Недочеты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характеризовать причинами.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Соблюдение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принципа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«критикуешь – предлагай»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обеспечит заинтересованное обсуждение. 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4" descr="C:\Users\Дмитрий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8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РЕВИЗИОННАЯ КОМИССИЯ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347048" cy="42050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расходовались поступающие членские профсоюзные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взносы: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материальная помощь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чествование юбиляров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проведением праздников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подписка на профсоюзные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издания;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смотров 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конкурсов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rgbClr val="0066CC"/>
              </a:solidFill>
            </a:endParaRPr>
          </a:p>
        </p:txBody>
      </p:sp>
      <p:pic>
        <p:nvPicPr>
          <p:cNvPr id="6" name="Picture 5" descr="https://kalinprof.ru/wp-content/uploads/2018/11/%D0%A1-%D0%B4%D0%BD%D0%B5%D0%BC-%D0%BF%D1%80%D0%BE%D1%84%D1%81%D0%BE%D1%8E%D0%B7%D0%BD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70" y="2708920"/>
            <a:ext cx="28034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3366"/>
                </a:solidFill>
              </a:rPr>
              <a:t>ПООЩРЕНИЕ АКТИВНЫХ ЧЛЕНОВ ПРОФСОЮЗНОЙ ОРГАНИЗАЦИИ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254887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Дипломы;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Грамоты;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Денежное поощрение;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-a.d-cd.net/ae3a051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854214"/>
            <a:ext cx="3065909" cy="30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54042"/>
      </p:ext>
    </p:extLst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2068</TotalTime>
  <Words>403</Words>
  <Application>Microsoft Office PowerPoint</Application>
  <PresentationFormat>Экран (4:3)</PresentationFormat>
  <Paragraphs>49</Paragraphs>
  <Slides>13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Шары</vt:lpstr>
      <vt:lpstr>Отчетно- выборное собрание в первичной профсоюзной организации работников образования</vt:lpstr>
      <vt:lpstr>Отчетно- выборное собрание </vt:lpstr>
      <vt:lpstr>Использование наглядности</vt:lpstr>
      <vt:lpstr>Предварительная работа</vt:lpstr>
      <vt:lpstr>ИНФОРМАЦИЯ ВЫШЕСТОЯЩИХ ОРГАНОВ</vt:lpstr>
      <vt:lpstr>Выступление председателя профсоюзной организации</vt:lpstr>
      <vt:lpstr>ОБСУЖДЕНИЕ ВЫСТУПЛЕНИЯ ПРЕДСЕДАТЕЛЯ</vt:lpstr>
      <vt:lpstr>РЕВИЗИОННАЯ КОМИССИЯ</vt:lpstr>
      <vt:lpstr>ПООЩРЕНИЕ АКТИВНЫХ ЧЛЕНОВ ПРОФСОЮЗНОЙ ОРГАНИЗАЦИИ</vt:lpstr>
      <vt:lpstr>ВЫБОРЫ ПРЕДСЕДАТЕЛЯ  И ЧЛЕНОВ ПРОКОМА</vt:lpstr>
      <vt:lpstr>Форма голосования</vt:lpstr>
      <vt:lpstr>ПОСТАНОВЛЕНИЕ СОБРАНИЯ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Отчетно- выборное собрание в первичной профсоюзной организации работников образования</dc:title>
  <dc:creator>Дмитрий</dc:creator>
  <cp:lastModifiedBy>Дмитрий</cp:lastModifiedBy>
  <cp:revision>11</cp:revision>
  <dcterms:created xsi:type="dcterms:W3CDTF">2019-02-02T04:56:43Z</dcterms:created>
  <dcterms:modified xsi:type="dcterms:W3CDTF">2019-02-13T15:08:42Z</dcterms:modified>
</cp:coreProperties>
</file>