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0383838" cy="146161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FF3300"/>
    <a:srgbClr val="CCFF66"/>
    <a:srgbClr val="99FF99"/>
    <a:srgbClr val="99FF66"/>
    <a:srgbClr val="000099"/>
    <a:srgbClr val="99CC00"/>
    <a:srgbClr val="FF9900"/>
    <a:srgbClr val="CCFF3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52" d="100"/>
          <a:sy n="52" d="100"/>
        </p:scale>
        <p:origin x="316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8788" y="2392036"/>
            <a:ext cx="8826262" cy="5088573"/>
          </a:xfrm>
        </p:spPr>
        <p:txBody>
          <a:bodyPr anchor="b"/>
          <a:lstStyle>
            <a:lvl1pPr algn="ctr">
              <a:defRPr sz="68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7980" y="7676844"/>
            <a:ext cx="7787879" cy="3528843"/>
          </a:xfrm>
        </p:spPr>
        <p:txBody>
          <a:bodyPr/>
          <a:lstStyle>
            <a:lvl1pPr marL="0" indent="0" algn="ctr">
              <a:buNone/>
              <a:defRPr sz="2725"/>
            </a:lvl1pPr>
            <a:lvl2pPr marL="519196" indent="0" algn="ctr">
              <a:buNone/>
              <a:defRPr sz="2271"/>
            </a:lvl2pPr>
            <a:lvl3pPr marL="1038393" indent="0" algn="ctr">
              <a:buNone/>
              <a:defRPr sz="2044"/>
            </a:lvl3pPr>
            <a:lvl4pPr marL="1557589" indent="0" algn="ctr">
              <a:buNone/>
              <a:defRPr sz="1817"/>
            </a:lvl4pPr>
            <a:lvl5pPr marL="2076785" indent="0" algn="ctr">
              <a:buNone/>
              <a:defRPr sz="1817"/>
            </a:lvl5pPr>
            <a:lvl6pPr marL="2595982" indent="0" algn="ctr">
              <a:buNone/>
              <a:defRPr sz="1817"/>
            </a:lvl6pPr>
            <a:lvl7pPr marL="3115178" indent="0" algn="ctr">
              <a:buNone/>
              <a:defRPr sz="1817"/>
            </a:lvl7pPr>
            <a:lvl8pPr marL="3634374" indent="0" algn="ctr">
              <a:buNone/>
              <a:defRPr sz="1817"/>
            </a:lvl8pPr>
            <a:lvl9pPr marL="4153571" indent="0" algn="ctr">
              <a:buNone/>
              <a:defRPr sz="1817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600B-8CB4-4D9F-AE11-16304CE613E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708C-BF74-4EB9-BF7C-A3FF00281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756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600B-8CB4-4D9F-AE11-16304CE613E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708C-BF74-4EB9-BF7C-A3FF00281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8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0935" y="778173"/>
            <a:ext cx="2239015" cy="12386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3890" y="778173"/>
            <a:ext cx="6587247" cy="12386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600B-8CB4-4D9F-AE11-16304CE613E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708C-BF74-4EB9-BF7C-A3FF00281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512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600B-8CB4-4D9F-AE11-16304CE613E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708C-BF74-4EB9-BF7C-A3FF00281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64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481" y="3643882"/>
            <a:ext cx="8956060" cy="6079896"/>
          </a:xfrm>
        </p:spPr>
        <p:txBody>
          <a:bodyPr anchor="b"/>
          <a:lstStyle>
            <a:lvl1pPr>
              <a:defRPr sz="68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481" y="9781296"/>
            <a:ext cx="8956060" cy="3197274"/>
          </a:xfrm>
        </p:spPr>
        <p:txBody>
          <a:bodyPr/>
          <a:lstStyle>
            <a:lvl1pPr marL="0" indent="0">
              <a:buNone/>
              <a:defRPr sz="2725">
                <a:solidFill>
                  <a:schemeClr val="tx1"/>
                </a:solidFill>
              </a:defRPr>
            </a:lvl1pPr>
            <a:lvl2pPr marL="519196" indent="0">
              <a:buNone/>
              <a:defRPr sz="2271">
                <a:solidFill>
                  <a:schemeClr val="tx1">
                    <a:tint val="75000"/>
                  </a:schemeClr>
                </a:solidFill>
              </a:defRPr>
            </a:lvl2pPr>
            <a:lvl3pPr marL="1038393" indent="0">
              <a:buNone/>
              <a:defRPr sz="2044">
                <a:solidFill>
                  <a:schemeClr val="tx1">
                    <a:tint val="75000"/>
                  </a:schemeClr>
                </a:solidFill>
              </a:defRPr>
            </a:lvl3pPr>
            <a:lvl4pPr marL="1557589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4pPr>
            <a:lvl5pPr marL="2076785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5pPr>
            <a:lvl6pPr marL="2595982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6pPr>
            <a:lvl7pPr marL="3115178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7pPr>
            <a:lvl8pPr marL="3634374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8pPr>
            <a:lvl9pPr marL="4153571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600B-8CB4-4D9F-AE11-16304CE613E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708C-BF74-4EB9-BF7C-A3FF00281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91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3889" y="3890864"/>
            <a:ext cx="4413131" cy="927378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6818" y="3890864"/>
            <a:ext cx="4413131" cy="927378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600B-8CB4-4D9F-AE11-16304CE613E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708C-BF74-4EB9-BF7C-A3FF00281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73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241" y="778176"/>
            <a:ext cx="8956060" cy="282510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5242" y="3582979"/>
            <a:ext cx="4392850" cy="1755963"/>
          </a:xfrm>
        </p:spPr>
        <p:txBody>
          <a:bodyPr anchor="b"/>
          <a:lstStyle>
            <a:lvl1pPr marL="0" indent="0">
              <a:buNone/>
              <a:defRPr sz="2725" b="1"/>
            </a:lvl1pPr>
            <a:lvl2pPr marL="519196" indent="0">
              <a:buNone/>
              <a:defRPr sz="2271" b="1"/>
            </a:lvl2pPr>
            <a:lvl3pPr marL="1038393" indent="0">
              <a:buNone/>
              <a:defRPr sz="2044" b="1"/>
            </a:lvl3pPr>
            <a:lvl4pPr marL="1557589" indent="0">
              <a:buNone/>
              <a:defRPr sz="1817" b="1"/>
            </a:lvl4pPr>
            <a:lvl5pPr marL="2076785" indent="0">
              <a:buNone/>
              <a:defRPr sz="1817" b="1"/>
            </a:lvl5pPr>
            <a:lvl6pPr marL="2595982" indent="0">
              <a:buNone/>
              <a:defRPr sz="1817" b="1"/>
            </a:lvl6pPr>
            <a:lvl7pPr marL="3115178" indent="0">
              <a:buNone/>
              <a:defRPr sz="1817" b="1"/>
            </a:lvl7pPr>
            <a:lvl8pPr marL="3634374" indent="0">
              <a:buNone/>
              <a:defRPr sz="1817" b="1"/>
            </a:lvl8pPr>
            <a:lvl9pPr marL="4153571" indent="0">
              <a:buNone/>
              <a:defRPr sz="181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5242" y="5338941"/>
            <a:ext cx="4392850" cy="785277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6818" y="3582979"/>
            <a:ext cx="4414484" cy="1755963"/>
          </a:xfrm>
        </p:spPr>
        <p:txBody>
          <a:bodyPr anchor="b"/>
          <a:lstStyle>
            <a:lvl1pPr marL="0" indent="0">
              <a:buNone/>
              <a:defRPr sz="2725" b="1"/>
            </a:lvl1pPr>
            <a:lvl2pPr marL="519196" indent="0">
              <a:buNone/>
              <a:defRPr sz="2271" b="1"/>
            </a:lvl2pPr>
            <a:lvl3pPr marL="1038393" indent="0">
              <a:buNone/>
              <a:defRPr sz="2044" b="1"/>
            </a:lvl3pPr>
            <a:lvl4pPr marL="1557589" indent="0">
              <a:buNone/>
              <a:defRPr sz="1817" b="1"/>
            </a:lvl4pPr>
            <a:lvl5pPr marL="2076785" indent="0">
              <a:buNone/>
              <a:defRPr sz="1817" b="1"/>
            </a:lvl5pPr>
            <a:lvl6pPr marL="2595982" indent="0">
              <a:buNone/>
              <a:defRPr sz="1817" b="1"/>
            </a:lvl6pPr>
            <a:lvl7pPr marL="3115178" indent="0">
              <a:buNone/>
              <a:defRPr sz="1817" b="1"/>
            </a:lvl7pPr>
            <a:lvl8pPr marL="3634374" indent="0">
              <a:buNone/>
              <a:defRPr sz="1817" b="1"/>
            </a:lvl8pPr>
            <a:lvl9pPr marL="4153571" indent="0">
              <a:buNone/>
              <a:defRPr sz="181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6818" y="5338941"/>
            <a:ext cx="4414484" cy="785277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600B-8CB4-4D9F-AE11-16304CE613E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708C-BF74-4EB9-BF7C-A3FF00281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646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600B-8CB4-4D9F-AE11-16304CE613E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708C-BF74-4EB9-BF7C-A3FF00281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86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600B-8CB4-4D9F-AE11-16304CE613E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708C-BF74-4EB9-BF7C-A3FF00281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33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241" y="974408"/>
            <a:ext cx="3349058" cy="3410426"/>
          </a:xfrm>
        </p:spPr>
        <p:txBody>
          <a:bodyPr anchor="b"/>
          <a:lstStyle>
            <a:lvl1pPr>
              <a:defRPr sz="363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4484" y="2104453"/>
            <a:ext cx="5256818" cy="10386914"/>
          </a:xfrm>
        </p:spPr>
        <p:txBody>
          <a:bodyPr/>
          <a:lstStyle>
            <a:lvl1pPr>
              <a:defRPr sz="3634"/>
            </a:lvl1pPr>
            <a:lvl2pPr>
              <a:defRPr sz="3180"/>
            </a:lvl2pPr>
            <a:lvl3pPr>
              <a:defRPr sz="2725"/>
            </a:lvl3pPr>
            <a:lvl4pPr>
              <a:defRPr sz="2271"/>
            </a:lvl4pPr>
            <a:lvl5pPr>
              <a:defRPr sz="2271"/>
            </a:lvl5pPr>
            <a:lvl6pPr>
              <a:defRPr sz="2271"/>
            </a:lvl6pPr>
            <a:lvl7pPr>
              <a:defRPr sz="2271"/>
            </a:lvl7pPr>
            <a:lvl8pPr>
              <a:defRPr sz="2271"/>
            </a:lvl8pPr>
            <a:lvl9pPr>
              <a:defRPr sz="2271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241" y="4384834"/>
            <a:ext cx="3349058" cy="8123447"/>
          </a:xfrm>
        </p:spPr>
        <p:txBody>
          <a:bodyPr/>
          <a:lstStyle>
            <a:lvl1pPr marL="0" indent="0">
              <a:buNone/>
              <a:defRPr sz="1817"/>
            </a:lvl1pPr>
            <a:lvl2pPr marL="519196" indent="0">
              <a:buNone/>
              <a:defRPr sz="1590"/>
            </a:lvl2pPr>
            <a:lvl3pPr marL="1038393" indent="0">
              <a:buNone/>
              <a:defRPr sz="1363"/>
            </a:lvl3pPr>
            <a:lvl4pPr marL="1557589" indent="0">
              <a:buNone/>
              <a:defRPr sz="1136"/>
            </a:lvl4pPr>
            <a:lvl5pPr marL="2076785" indent="0">
              <a:buNone/>
              <a:defRPr sz="1136"/>
            </a:lvl5pPr>
            <a:lvl6pPr marL="2595982" indent="0">
              <a:buNone/>
              <a:defRPr sz="1136"/>
            </a:lvl6pPr>
            <a:lvl7pPr marL="3115178" indent="0">
              <a:buNone/>
              <a:defRPr sz="1136"/>
            </a:lvl7pPr>
            <a:lvl8pPr marL="3634374" indent="0">
              <a:buNone/>
              <a:defRPr sz="1136"/>
            </a:lvl8pPr>
            <a:lvl9pPr marL="4153571" indent="0">
              <a:buNone/>
              <a:defRPr sz="113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600B-8CB4-4D9F-AE11-16304CE613E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708C-BF74-4EB9-BF7C-A3FF00281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50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241" y="974408"/>
            <a:ext cx="3349058" cy="3410426"/>
          </a:xfrm>
        </p:spPr>
        <p:txBody>
          <a:bodyPr anchor="b"/>
          <a:lstStyle>
            <a:lvl1pPr>
              <a:defRPr sz="363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14484" y="2104453"/>
            <a:ext cx="5256818" cy="10386914"/>
          </a:xfrm>
        </p:spPr>
        <p:txBody>
          <a:bodyPr anchor="t"/>
          <a:lstStyle>
            <a:lvl1pPr marL="0" indent="0">
              <a:buNone/>
              <a:defRPr sz="3634"/>
            </a:lvl1pPr>
            <a:lvl2pPr marL="519196" indent="0">
              <a:buNone/>
              <a:defRPr sz="3180"/>
            </a:lvl2pPr>
            <a:lvl3pPr marL="1038393" indent="0">
              <a:buNone/>
              <a:defRPr sz="2725"/>
            </a:lvl3pPr>
            <a:lvl4pPr marL="1557589" indent="0">
              <a:buNone/>
              <a:defRPr sz="2271"/>
            </a:lvl4pPr>
            <a:lvl5pPr marL="2076785" indent="0">
              <a:buNone/>
              <a:defRPr sz="2271"/>
            </a:lvl5pPr>
            <a:lvl6pPr marL="2595982" indent="0">
              <a:buNone/>
              <a:defRPr sz="2271"/>
            </a:lvl6pPr>
            <a:lvl7pPr marL="3115178" indent="0">
              <a:buNone/>
              <a:defRPr sz="2271"/>
            </a:lvl7pPr>
            <a:lvl8pPr marL="3634374" indent="0">
              <a:buNone/>
              <a:defRPr sz="2271"/>
            </a:lvl8pPr>
            <a:lvl9pPr marL="4153571" indent="0">
              <a:buNone/>
              <a:defRPr sz="2271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241" y="4384834"/>
            <a:ext cx="3349058" cy="8123447"/>
          </a:xfrm>
        </p:spPr>
        <p:txBody>
          <a:bodyPr/>
          <a:lstStyle>
            <a:lvl1pPr marL="0" indent="0">
              <a:buNone/>
              <a:defRPr sz="1817"/>
            </a:lvl1pPr>
            <a:lvl2pPr marL="519196" indent="0">
              <a:buNone/>
              <a:defRPr sz="1590"/>
            </a:lvl2pPr>
            <a:lvl3pPr marL="1038393" indent="0">
              <a:buNone/>
              <a:defRPr sz="1363"/>
            </a:lvl3pPr>
            <a:lvl4pPr marL="1557589" indent="0">
              <a:buNone/>
              <a:defRPr sz="1136"/>
            </a:lvl4pPr>
            <a:lvl5pPr marL="2076785" indent="0">
              <a:buNone/>
              <a:defRPr sz="1136"/>
            </a:lvl5pPr>
            <a:lvl6pPr marL="2595982" indent="0">
              <a:buNone/>
              <a:defRPr sz="1136"/>
            </a:lvl6pPr>
            <a:lvl7pPr marL="3115178" indent="0">
              <a:buNone/>
              <a:defRPr sz="1136"/>
            </a:lvl7pPr>
            <a:lvl8pPr marL="3634374" indent="0">
              <a:buNone/>
              <a:defRPr sz="1136"/>
            </a:lvl8pPr>
            <a:lvl9pPr marL="4153571" indent="0">
              <a:buNone/>
              <a:defRPr sz="113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600B-8CB4-4D9F-AE11-16304CE613E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708C-BF74-4EB9-BF7C-A3FF00281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84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3889" y="778176"/>
            <a:ext cx="8956060" cy="2825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3889" y="3890864"/>
            <a:ext cx="8956060" cy="9273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3889" y="13546974"/>
            <a:ext cx="2336364" cy="7781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5600B-8CB4-4D9F-AE11-16304CE613E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9647" y="13546974"/>
            <a:ext cx="3504545" cy="7781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33585" y="13546974"/>
            <a:ext cx="2336364" cy="7781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9708C-BF74-4EB9-BF7C-A3FF00281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990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38393" rtl="0" eaLnBrk="1" latinLnBrk="0" hangingPunct="1">
        <a:lnSpc>
          <a:spcPct val="90000"/>
        </a:lnSpc>
        <a:spcBef>
          <a:spcPct val="0"/>
        </a:spcBef>
        <a:buNone/>
        <a:defRPr sz="49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598" indent="-259598" algn="l" defTabSz="1038393" rtl="0" eaLnBrk="1" latinLnBrk="0" hangingPunct="1">
        <a:lnSpc>
          <a:spcPct val="90000"/>
        </a:lnSpc>
        <a:spcBef>
          <a:spcPts val="1136"/>
        </a:spcBef>
        <a:buFont typeface="Arial" panose="020B0604020202020204" pitchFamily="34" charset="0"/>
        <a:buChar char="•"/>
        <a:defRPr sz="3180" kern="1200">
          <a:solidFill>
            <a:schemeClr val="tx1"/>
          </a:solidFill>
          <a:latin typeface="+mn-lt"/>
          <a:ea typeface="+mn-ea"/>
          <a:cs typeface="+mn-cs"/>
        </a:defRPr>
      </a:lvl1pPr>
      <a:lvl2pPr marL="778794" indent="-259598" algn="l" defTabSz="103839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725" kern="1200">
          <a:solidFill>
            <a:schemeClr val="tx1"/>
          </a:solidFill>
          <a:latin typeface="+mn-lt"/>
          <a:ea typeface="+mn-ea"/>
          <a:cs typeface="+mn-cs"/>
        </a:defRPr>
      </a:lvl2pPr>
      <a:lvl3pPr marL="1297991" indent="-259598" algn="l" defTabSz="103839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271" kern="1200">
          <a:solidFill>
            <a:schemeClr val="tx1"/>
          </a:solidFill>
          <a:latin typeface="+mn-lt"/>
          <a:ea typeface="+mn-ea"/>
          <a:cs typeface="+mn-cs"/>
        </a:defRPr>
      </a:lvl3pPr>
      <a:lvl4pPr marL="1817187" indent="-259598" algn="l" defTabSz="103839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44" kern="1200">
          <a:solidFill>
            <a:schemeClr val="tx1"/>
          </a:solidFill>
          <a:latin typeface="+mn-lt"/>
          <a:ea typeface="+mn-ea"/>
          <a:cs typeface="+mn-cs"/>
        </a:defRPr>
      </a:lvl4pPr>
      <a:lvl5pPr marL="2336383" indent="-259598" algn="l" defTabSz="103839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44" kern="1200">
          <a:solidFill>
            <a:schemeClr val="tx1"/>
          </a:solidFill>
          <a:latin typeface="+mn-lt"/>
          <a:ea typeface="+mn-ea"/>
          <a:cs typeface="+mn-cs"/>
        </a:defRPr>
      </a:lvl5pPr>
      <a:lvl6pPr marL="2855580" indent="-259598" algn="l" defTabSz="103839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44" kern="1200">
          <a:solidFill>
            <a:schemeClr val="tx1"/>
          </a:solidFill>
          <a:latin typeface="+mn-lt"/>
          <a:ea typeface="+mn-ea"/>
          <a:cs typeface="+mn-cs"/>
        </a:defRPr>
      </a:lvl6pPr>
      <a:lvl7pPr marL="3374776" indent="-259598" algn="l" defTabSz="103839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44" kern="1200">
          <a:solidFill>
            <a:schemeClr val="tx1"/>
          </a:solidFill>
          <a:latin typeface="+mn-lt"/>
          <a:ea typeface="+mn-ea"/>
          <a:cs typeface="+mn-cs"/>
        </a:defRPr>
      </a:lvl7pPr>
      <a:lvl8pPr marL="3893972" indent="-259598" algn="l" defTabSz="103839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44" kern="1200">
          <a:solidFill>
            <a:schemeClr val="tx1"/>
          </a:solidFill>
          <a:latin typeface="+mn-lt"/>
          <a:ea typeface="+mn-ea"/>
          <a:cs typeface="+mn-cs"/>
        </a:defRPr>
      </a:lvl8pPr>
      <a:lvl9pPr marL="4413169" indent="-259598" algn="l" defTabSz="103839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8393" rtl="0" eaLnBrk="1" latinLnBrk="0" hangingPunct="1">
        <a:defRPr sz="2044" kern="1200">
          <a:solidFill>
            <a:schemeClr val="tx1"/>
          </a:solidFill>
          <a:latin typeface="+mn-lt"/>
          <a:ea typeface="+mn-ea"/>
          <a:cs typeface="+mn-cs"/>
        </a:defRPr>
      </a:lvl1pPr>
      <a:lvl2pPr marL="519196" algn="l" defTabSz="1038393" rtl="0" eaLnBrk="1" latinLnBrk="0" hangingPunct="1">
        <a:defRPr sz="2044" kern="1200">
          <a:solidFill>
            <a:schemeClr val="tx1"/>
          </a:solidFill>
          <a:latin typeface="+mn-lt"/>
          <a:ea typeface="+mn-ea"/>
          <a:cs typeface="+mn-cs"/>
        </a:defRPr>
      </a:lvl2pPr>
      <a:lvl3pPr marL="1038393" algn="l" defTabSz="1038393" rtl="0" eaLnBrk="1" latinLnBrk="0" hangingPunct="1">
        <a:defRPr sz="2044" kern="1200">
          <a:solidFill>
            <a:schemeClr val="tx1"/>
          </a:solidFill>
          <a:latin typeface="+mn-lt"/>
          <a:ea typeface="+mn-ea"/>
          <a:cs typeface="+mn-cs"/>
        </a:defRPr>
      </a:lvl3pPr>
      <a:lvl4pPr marL="1557589" algn="l" defTabSz="1038393" rtl="0" eaLnBrk="1" latinLnBrk="0" hangingPunct="1">
        <a:defRPr sz="2044" kern="1200">
          <a:solidFill>
            <a:schemeClr val="tx1"/>
          </a:solidFill>
          <a:latin typeface="+mn-lt"/>
          <a:ea typeface="+mn-ea"/>
          <a:cs typeface="+mn-cs"/>
        </a:defRPr>
      </a:lvl4pPr>
      <a:lvl5pPr marL="2076785" algn="l" defTabSz="1038393" rtl="0" eaLnBrk="1" latinLnBrk="0" hangingPunct="1">
        <a:defRPr sz="2044" kern="1200">
          <a:solidFill>
            <a:schemeClr val="tx1"/>
          </a:solidFill>
          <a:latin typeface="+mn-lt"/>
          <a:ea typeface="+mn-ea"/>
          <a:cs typeface="+mn-cs"/>
        </a:defRPr>
      </a:lvl5pPr>
      <a:lvl6pPr marL="2595982" algn="l" defTabSz="1038393" rtl="0" eaLnBrk="1" latinLnBrk="0" hangingPunct="1">
        <a:defRPr sz="2044" kern="1200">
          <a:solidFill>
            <a:schemeClr val="tx1"/>
          </a:solidFill>
          <a:latin typeface="+mn-lt"/>
          <a:ea typeface="+mn-ea"/>
          <a:cs typeface="+mn-cs"/>
        </a:defRPr>
      </a:lvl6pPr>
      <a:lvl7pPr marL="3115178" algn="l" defTabSz="1038393" rtl="0" eaLnBrk="1" latinLnBrk="0" hangingPunct="1">
        <a:defRPr sz="2044" kern="1200">
          <a:solidFill>
            <a:schemeClr val="tx1"/>
          </a:solidFill>
          <a:latin typeface="+mn-lt"/>
          <a:ea typeface="+mn-ea"/>
          <a:cs typeface="+mn-cs"/>
        </a:defRPr>
      </a:lvl7pPr>
      <a:lvl8pPr marL="3634374" algn="l" defTabSz="1038393" rtl="0" eaLnBrk="1" latinLnBrk="0" hangingPunct="1">
        <a:defRPr sz="2044" kern="1200">
          <a:solidFill>
            <a:schemeClr val="tx1"/>
          </a:solidFill>
          <a:latin typeface="+mn-lt"/>
          <a:ea typeface="+mn-ea"/>
          <a:cs typeface="+mn-cs"/>
        </a:defRPr>
      </a:lvl8pPr>
      <a:lvl9pPr marL="4153571" algn="l" defTabSz="1038393" rtl="0" eaLnBrk="1" latinLnBrk="0" hangingPunct="1">
        <a:defRPr sz="20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oso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BC194F14-650A-4CC7-8FFB-50D2D79EA991}"/>
              </a:ext>
            </a:extLst>
          </p:cNvPr>
          <p:cNvSpPr/>
          <p:nvPr/>
        </p:nvSpPr>
        <p:spPr>
          <a:xfrm>
            <a:off x="1201196" y="-6112"/>
            <a:ext cx="8240931" cy="91546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Педагогический работник может претендовать на установление квалификационной категории «педагог-наставник» при выполнении нескольких условий в совокупности: 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1AF4B8B6-C699-4242-B961-404E1A5775A8}"/>
              </a:ext>
            </a:extLst>
          </p:cNvPr>
          <p:cNvSpPr/>
          <p:nvPr/>
        </p:nvSpPr>
        <p:spPr>
          <a:xfrm>
            <a:off x="668493" y="1025416"/>
            <a:ext cx="4155852" cy="80801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Имеет </a:t>
            </a:r>
            <a:r>
              <a:rPr lang="ru-RU" u="sng" dirty="0">
                <a:solidFill>
                  <a:schemeClr val="tx1"/>
                </a:solidFill>
              </a:rPr>
              <a:t>действующую высшую квалификационную категорию</a:t>
            </a:r>
            <a:r>
              <a:rPr lang="ru-RU" dirty="0">
                <a:solidFill>
                  <a:schemeClr val="tx1"/>
                </a:solidFill>
              </a:rPr>
              <a:t> по педагогической должности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id="{B0D1DE92-5640-49DE-B4D8-42FE93330E48}"/>
              </a:ext>
            </a:extLst>
          </p:cNvPr>
          <p:cNvSpPr/>
          <p:nvPr/>
        </p:nvSpPr>
        <p:spPr>
          <a:xfrm>
            <a:off x="5285172" y="1160641"/>
            <a:ext cx="4155852" cy="116849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Осуществляет </a:t>
            </a:r>
            <a:r>
              <a:rPr lang="ru-RU" dirty="0">
                <a:solidFill>
                  <a:schemeClr val="tx1"/>
                </a:solidFill>
              </a:rPr>
              <a:t>непосредственно в образовательной организации наставническую деятельность, не входящую в должностные обязанности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id="{7428E9B3-829C-4AFB-9569-B510200189E6}"/>
              </a:ext>
            </a:extLst>
          </p:cNvPr>
          <p:cNvSpPr/>
          <p:nvPr/>
        </p:nvSpPr>
        <p:spPr>
          <a:xfrm>
            <a:off x="705816" y="3612434"/>
            <a:ext cx="4134103" cy="98409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Подает заявление на сайте </a:t>
            </a:r>
          </a:p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ЦПО Самарской области </a:t>
            </a:r>
          </a:p>
          <a:p>
            <a:pPr algn="ctr"/>
            <a:r>
              <a:rPr lang="en-US" u="sng" dirty="0">
                <a:hlinkClick r:id="rId2"/>
              </a:rPr>
              <a:t>https</a:t>
            </a:r>
            <a:r>
              <a:rPr lang="ru-RU" u="sng" dirty="0">
                <a:hlinkClick r:id="rId2"/>
              </a:rPr>
              <a:t>://</a:t>
            </a:r>
            <a:r>
              <a:rPr lang="en-US" u="sng" dirty="0">
                <a:hlinkClick r:id="rId2"/>
              </a:rPr>
              <a:t>www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cposo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ru</a:t>
            </a:r>
            <a:endParaRPr lang="ru-RU" dirty="0"/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id="{DCFDF68D-CF4B-4DC0-BD7A-EEF75283274B}"/>
              </a:ext>
            </a:extLst>
          </p:cNvPr>
          <p:cNvSpPr/>
          <p:nvPr/>
        </p:nvSpPr>
        <p:spPr>
          <a:xfrm>
            <a:off x="5284068" y="2896833"/>
            <a:ext cx="4156956" cy="9407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</a:rPr>
              <a:t>Р</a:t>
            </a:r>
            <a:r>
              <a:rPr lang="ru-RU" dirty="0" smtClean="0">
                <a:solidFill>
                  <a:schemeClr val="tx1"/>
                </a:solidFill>
              </a:rPr>
              <a:t>аботодатель </a:t>
            </a:r>
            <a:r>
              <a:rPr lang="ru-RU" dirty="0">
                <a:solidFill>
                  <a:schemeClr val="tx1"/>
                </a:solidFill>
              </a:rPr>
              <a:t>ходатайствует о присвоении квалификационной </a:t>
            </a:r>
            <a:r>
              <a:rPr lang="ru-RU" dirty="0" smtClean="0">
                <a:solidFill>
                  <a:schemeClr val="tx1"/>
                </a:solidFill>
              </a:rPr>
              <a:t>категории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: скругленные углы 43">
            <a:extLst>
              <a:ext uri="{FF2B5EF4-FFF2-40B4-BE49-F238E27FC236}">
                <a16:creationId xmlns:a16="http://schemas.microsoft.com/office/drawing/2014/main" id="{A5598AC6-1083-4573-B5B7-DF8E9E1B4F45}"/>
              </a:ext>
            </a:extLst>
          </p:cNvPr>
          <p:cNvSpPr/>
          <p:nvPr/>
        </p:nvSpPr>
        <p:spPr>
          <a:xfrm>
            <a:off x="529770" y="2292237"/>
            <a:ext cx="4292935" cy="88931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Имеет </a:t>
            </a:r>
            <a:r>
              <a:rPr lang="ru-RU" dirty="0">
                <a:solidFill>
                  <a:schemeClr val="tx1"/>
                </a:solidFill>
              </a:rPr>
              <a:t>результаты профессиональной деятельности в соответствии с </a:t>
            </a:r>
            <a:r>
              <a:rPr lang="ru-RU" dirty="0" smtClean="0">
                <a:solidFill>
                  <a:schemeClr val="tx1"/>
                </a:solidFill>
              </a:rPr>
              <a:t>показателями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" name="Стрелка: изогнутая вправо 8">
            <a:extLst>
              <a:ext uri="{FF2B5EF4-FFF2-40B4-BE49-F238E27FC236}">
                <a16:creationId xmlns:a16="http://schemas.microsoft.com/office/drawing/2014/main" id="{4A6D0EEA-5FD9-4A37-9D0E-EEF8E77D373A}"/>
              </a:ext>
            </a:extLst>
          </p:cNvPr>
          <p:cNvSpPr/>
          <p:nvPr/>
        </p:nvSpPr>
        <p:spPr>
          <a:xfrm>
            <a:off x="4094465" y="1641753"/>
            <a:ext cx="728240" cy="626339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Стрелка: изогнутая вправо 34">
            <a:extLst>
              <a:ext uri="{FF2B5EF4-FFF2-40B4-BE49-F238E27FC236}">
                <a16:creationId xmlns:a16="http://schemas.microsoft.com/office/drawing/2014/main" id="{F9AB153A-6C7F-42F4-AE3A-485AE44E833A}"/>
              </a:ext>
            </a:extLst>
          </p:cNvPr>
          <p:cNvSpPr/>
          <p:nvPr/>
        </p:nvSpPr>
        <p:spPr>
          <a:xfrm>
            <a:off x="4094465" y="3020931"/>
            <a:ext cx="728240" cy="529841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Стрелка: изогнутая вправо 36">
            <a:extLst>
              <a:ext uri="{FF2B5EF4-FFF2-40B4-BE49-F238E27FC236}">
                <a16:creationId xmlns:a16="http://schemas.microsoft.com/office/drawing/2014/main" id="{87AF6EB6-98DA-4D8A-9128-A160ADB9413B}"/>
              </a:ext>
            </a:extLst>
          </p:cNvPr>
          <p:cNvSpPr/>
          <p:nvPr/>
        </p:nvSpPr>
        <p:spPr>
          <a:xfrm flipH="1">
            <a:off x="5321662" y="3683230"/>
            <a:ext cx="728240" cy="626338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Стрелка: изогнутая вправо 38">
            <a:extLst>
              <a:ext uri="{FF2B5EF4-FFF2-40B4-BE49-F238E27FC236}">
                <a16:creationId xmlns:a16="http://schemas.microsoft.com/office/drawing/2014/main" id="{337508B2-AC47-47AE-94E7-F7F58835E30B}"/>
              </a:ext>
            </a:extLst>
          </p:cNvPr>
          <p:cNvSpPr/>
          <p:nvPr/>
        </p:nvSpPr>
        <p:spPr>
          <a:xfrm flipH="1">
            <a:off x="5321662" y="2250320"/>
            <a:ext cx="728240" cy="626338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Прямоугольник: скругленные углы 10">
            <a:extLst>
              <a:ext uri="{FF2B5EF4-FFF2-40B4-BE49-F238E27FC236}">
                <a16:creationId xmlns:a16="http://schemas.microsoft.com/office/drawing/2014/main" id="{BC194F14-650A-4CC7-8FFB-50D2D79EA991}"/>
              </a:ext>
            </a:extLst>
          </p:cNvPr>
          <p:cNvSpPr/>
          <p:nvPr/>
        </p:nvSpPr>
        <p:spPr>
          <a:xfrm>
            <a:off x="404610" y="4785464"/>
            <a:ext cx="9280566" cy="6416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До </a:t>
            </a:r>
            <a:r>
              <a:rPr lang="ru-RU" b="1" i="1" dirty="0">
                <a:solidFill>
                  <a:schemeClr val="tx1"/>
                </a:solidFill>
              </a:rPr>
              <a:t>подачи заявления педагогический </a:t>
            </a:r>
            <a:r>
              <a:rPr lang="ru-RU" b="1" i="1" dirty="0" smtClean="0">
                <a:solidFill>
                  <a:schemeClr val="tx1"/>
                </a:solidFill>
              </a:rPr>
              <a:t>работник: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: скругленные углы 42">
            <a:extLst>
              <a:ext uri="{FF2B5EF4-FFF2-40B4-BE49-F238E27FC236}">
                <a16:creationId xmlns:a16="http://schemas.microsoft.com/office/drawing/2014/main" id="{DCFDF68D-CF4B-4DC0-BD7A-EEF75283274B}"/>
              </a:ext>
            </a:extLst>
          </p:cNvPr>
          <p:cNvSpPr/>
          <p:nvPr/>
        </p:nvSpPr>
        <p:spPr>
          <a:xfrm>
            <a:off x="353308" y="5728104"/>
            <a:ext cx="9331868" cy="133869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</a:rPr>
              <a:t>С</a:t>
            </a:r>
            <a:r>
              <a:rPr lang="ru-RU" dirty="0" smtClean="0">
                <a:solidFill>
                  <a:schemeClr val="tx1"/>
                </a:solidFill>
              </a:rPr>
              <a:t>амостоятельно </a:t>
            </a:r>
            <a:r>
              <a:rPr lang="ru-RU" dirty="0">
                <a:solidFill>
                  <a:schemeClr val="tx1"/>
                </a:solidFill>
              </a:rPr>
              <a:t>определяет соответствие достигнутых им результатов наставнической деятельности непосредственно в образовательной организации требованиям квалификационной категории «педагог-наставник»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: скругленные углы 42">
            <a:extLst>
              <a:ext uri="{FF2B5EF4-FFF2-40B4-BE49-F238E27FC236}">
                <a16:creationId xmlns:a16="http://schemas.microsoft.com/office/drawing/2014/main" id="{DCFDF68D-CF4B-4DC0-BD7A-EEF75283274B}"/>
              </a:ext>
            </a:extLst>
          </p:cNvPr>
          <p:cNvSpPr/>
          <p:nvPr/>
        </p:nvSpPr>
        <p:spPr>
          <a:xfrm>
            <a:off x="369433" y="7341648"/>
            <a:ext cx="9284389" cy="71403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</a:rPr>
              <a:t>П</a:t>
            </a:r>
            <a:r>
              <a:rPr lang="ru-RU" dirty="0" smtClean="0">
                <a:solidFill>
                  <a:schemeClr val="tx1"/>
                </a:solidFill>
              </a:rPr>
              <a:t>редставляет </a:t>
            </a:r>
            <a:r>
              <a:rPr lang="ru-RU" dirty="0">
                <a:solidFill>
                  <a:schemeClr val="tx1"/>
                </a:solidFill>
              </a:rPr>
              <a:t>результаты своей наставнической деятельности на заседании педагогического совета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: скругленные углы 42">
            <a:extLst>
              <a:ext uri="{FF2B5EF4-FFF2-40B4-BE49-F238E27FC236}">
                <a16:creationId xmlns:a16="http://schemas.microsoft.com/office/drawing/2014/main" id="{DCFDF68D-CF4B-4DC0-BD7A-EEF75283274B}"/>
              </a:ext>
            </a:extLst>
          </p:cNvPr>
          <p:cNvSpPr/>
          <p:nvPr/>
        </p:nvSpPr>
        <p:spPr>
          <a:xfrm>
            <a:off x="369432" y="8412062"/>
            <a:ext cx="9284389" cy="89120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/>
              <a:t> </a:t>
            </a:r>
            <a:r>
              <a:rPr lang="ru-RU" dirty="0" smtClean="0">
                <a:solidFill>
                  <a:schemeClr val="tx1"/>
                </a:solidFill>
              </a:rPr>
              <a:t>Получает </a:t>
            </a:r>
            <a:r>
              <a:rPr lang="ru-RU" dirty="0">
                <a:solidFill>
                  <a:schemeClr val="tx1"/>
                </a:solidFill>
              </a:rPr>
              <a:t>положительное решение педагогического совета в виде ХОДАТАЙСТВА, согласованного с выборным органом первичной профсоюзной организации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51" name="Стрелка вниз 50"/>
          <p:cNvSpPr/>
          <p:nvPr/>
        </p:nvSpPr>
        <p:spPr>
          <a:xfrm>
            <a:off x="4852173" y="5451645"/>
            <a:ext cx="192720" cy="25197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4854071" y="7096126"/>
            <a:ext cx="188923" cy="22855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4839919" y="8119595"/>
            <a:ext cx="203074" cy="28947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2" name="Прямоугольник: скругленные углы 42">
            <a:extLst>
              <a:ext uri="{FF2B5EF4-FFF2-40B4-BE49-F238E27FC236}">
                <a16:creationId xmlns:a16="http://schemas.microsoft.com/office/drawing/2014/main" id="{DCFDF68D-CF4B-4DC0-BD7A-EEF75283274B}"/>
              </a:ext>
            </a:extLst>
          </p:cNvPr>
          <p:cNvSpPr/>
          <p:nvPr/>
        </p:nvSpPr>
        <p:spPr>
          <a:xfrm>
            <a:off x="392738" y="9778482"/>
            <a:ext cx="9300512" cy="64332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Подаёт заявления на сайте ЦПО </a:t>
            </a:r>
            <a:r>
              <a:rPr lang="ru-RU" dirty="0">
                <a:solidFill>
                  <a:schemeClr val="tx1"/>
                </a:solidFill>
              </a:rPr>
              <a:t>Самарской области </a:t>
            </a:r>
          </a:p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и в загружает в личный кабинет документы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4816167" y="9362294"/>
            <a:ext cx="212675" cy="34467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3" name="Прямоугольник: скругленные углы 42">
            <a:extLst>
              <a:ext uri="{FF2B5EF4-FFF2-40B4-BE49-F238E27FC236}">
                <a16:creationId xmlns:a16="http://schemas.microsoft.com/office/drawing/2014/main" id="{DCFDF68D-CF4B-4DC0-BD7A-EEF75283274B}"/>
              </a:ext>
            </a:extLst>
          </p:cNvPr>
          <p:cNvSpPr/>
          <p:nvPr/>
        </p:nvSpPr>
        <p:spPr>
          <a:xfrm>
            <a:off x="436029" y="10835807"/>
            <a:ext cx="9249147" cy="7529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Собери документы для загрузки в электронное </a:t>
            </a:r>
            <a:r>
              <a:rPr lang="ru-RU" dirty="0" smtClean="0">
                <a:solidFill>
                  <a:schemeClr val="tx1"/>
                </a:solidFill>
              </a:rPr>
              <a:t>портфолио в соответствии </a:t>
            </a:r>
            <a:r>
              <a:rPr lang="ru-RU" smtClean="0">
                <a:solidFill>
                  <a:schemeClr val="tx1"/>
                </a:solidFill>
              </a:rPr>
              <a:t>с перечнем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Стрелка вниз 24"/>
          <p:cNvSpPr/>
          <p:nvPr/>
        </p:nvSpPr>
        <p:spPr>
          <a:xfrm flipH="1">
            <a:off x="4823108" y="11604884"/>
            <a:ext cx="234487" cy="3315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6" name="Прямоугольник: скругленные углы 42">
            <a:extLst>
              <a:ext uri="{FF2B5EF4-FFF2-40B4-BE49-F238E27FC236}">
                <a16:creationId xmlns:a16="http://schemas.microsoft.com/office/drawing/2014/main" id="{DCFDF68D-CF4B-4DC0-BD7A-EEF75283274B}"/>
              </a:ext>
            </a:extLst>
          </p:cNvPr>
          <p:cNvSpPr/>
          <p:nvPr/>
        </p:nvSpPr>
        <p:spPr>
          <a:xfrm>
            <a:off x="404268" y="12007410"/>
            <a:ext cx="9249147" cy="7529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Действуй в соответствии </a:t>
            </a:r>
            <a:r>
              <a:rPr lang="ru-RU" smtClean="0">
                <a:solidFill>
                  <a:schemeClr val="tx1"/>
                </a:solidFill>
              </a:rPr>
              <a:t>с инструкцией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Стрелка вниз 26"/>
          <p:cNvSpPr/>
          <p:nvPr/>
        </p:nvSpPr>
        <p:spPr>
          <a:xfrm flipH="1">
            <a:off x="4808506" y="10493320"/>
            <a:ext cx="234487" cy="3315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8" name="Стрелка вниз 27"/>
          <p:cNvSpPr/>
          <p:nvPr/>
        </p:nvSpPr>
        <p:spPr>
          <a:xfrm flipH="1">
            <a:off x="4839919" y="12842869"/>
            <a:ext cx="234487" cy="3315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Прямоугольник: скругленные углы 42">
            <a:extLst>
              <a:ext uri="{FF2B5EF4-FFF2-40B4-BE49-F238E27FC236}">
                <a16:creationId xmlns:a16="http://schemas.microsoft.com/office/drawing/2014/main" id="{DCFDF68D-CF4B-4DC0-BD7A-EEF75283274B}"/>
              </a:ext>
            </a:extLst>
          </p:cNvPr>
          <p:cNvSpPr/>
          <p:nvPr/>
        </p:nvSpPr>
        <p:spPr>
          <a:xfrm>
            <a:off x="433021" y="13256873"/>
            <a:ext cx="9249147" cy="7529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Дождитесь результата проверки портфолио аттестационной </a:t>
            </a:r>
            <a:r>
              <a:rPr lang="ru-RU" smtClean="0">
                <a:solidFill>
                  <a:schemeClr val="tx1"/>
                </a:solidFill>
              </a:rPr>
              <a:t>комисией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9883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443</TotalTime>
  <Words>153</Words>
  <Application>Microsoft Office PowerPoint</Application>
  <PresentationFormat>Произвольный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Роман</dc:creator>
  <cp:lastModifiedBy>user</cp:lastModifiedBy>
  <cp:revision>55</cp:revision>
  <cp:lastPrinted>2024-09-20T09:12:54Z</cp:lastPrinted>
  <dcterms:created xsi:type="dcterms:W3CDTF">2024-09-17T06:03:48Z</dcterms:created>
  <dcterms:modified xsi:type="dcterms:W3CDTF">2025-04-25T18:11:56Z</dcterms:modified>
</cp:coreProperties>
</file>