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17000"/>
                <a:lumOff val="83000"/>
                <a:alpha val="33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poso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trtlt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36912"/>
            <a:ext cx="8496944" cy="147002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Изменения в методических рекомендациях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для подготовки материалов к аттестации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с целью получения квалификационной категории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517232"/>
            <a:ext cx="7848872" cy="910952"/>
          </a:xfrm>
        </p:spPr>
        <p:txBody>
          <a:bodyPr>
            <a:normAutofit/>
          </a:bodyPr>
          <a:lstStyle/>
          <a:p>
            <a:pPr algn="ctr"/>
            <a:r>
              <a:rPr lang="ru-RU" b="1" cap="none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 Регионального  центра трудовых ресурсов</a:t>
            </a:r>
          </a:p>
          <a:p>
            <a:pPr algn="ctr"/>
            <a:r>
              <a:rPr lang="ru-RU" b="1" cap="none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Максимова </a:t>
            </a:r>
            <a:r>
              <a:rPr lang="ru-RU" b="1" cap="non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b="1" cap="none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арина Николаевна</a:t>
            </a:r>
            <a:endParaRPr lang="ru-RU" b="1" cap="none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48680"/>
            <a:ext cx="2992113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6867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56992"/>
            <a:ext cx="8229600" cy="274470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Российской 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от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апреля 2014 г. № 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276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 утверждении порядка проведения аттестации педагогических работников организаций, осуществляющих образовательную деятельность»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/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543178"/>
            <a:ext cx="7776864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3200" dirty="0" smtClean="0">
                <a:solidFill>
                  <a:srgbClr val="C00000"/>
                </a:solidFill>
                <a:latin typeface="+mj-lt"/>
              </a:rPr>
              <a:t>Центр </a:t>
            </a:r>
            <a:endParaRPr lang="ru-RU" sz="3200" dirty="0" smtClean="0">
              <a:solidFill>
                <a:srgbClr val="C00000"/>
              </a:solidFill>
              <a:latin typeface="+mj-lt"/>
            </a:endParaRPr>
          </a:p>
          <a:p>
            <a:pPr lvl="0" algn="ctr">
              <a:spcBef>
                <a:spcPct val="20000"/>
              </a:spcBef>
            </a:pPr>
            <a:r>
              <a:rPr lang="ru-RU" sz="3200" dirty="0" smtClean="0">
                <a:solidFill>
                  <a:srgbClr val="C00000"/>
                </a:solidFill>
                <a:latin typeface="+mj-lt"/>
              </a:rPr>
              <a:t>профессионального </a:t>
            </a:r>
            <a:r>
              <a:rPr lang="ru-RU" sz="3200" dirty="0">
                <a:solidFill>
                  <a:srgbClr val="C00000"/>
                </a:solidFill>
                <a:latin typeface="+mj-lt"/>
              </a:rPr>
              <a:t>образования Самарской области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63688" y="2780928"/>
            <a:ext cx="52845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002060"/>
                </a:solidFill>
                <a:hlinkClick r:id="rId2"/>
              </a:rPr>
              <a:t>https://www.cposo.ru/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688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147248" cy="15480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принципы </a:t>
            </a:r>
            <a:r>
              <a:rPr lang="ru-RU" dirty="0"/>
              <a:t>подготовки материалов к экспертизе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852936"/>
            <a:ext cx="8424936" cy="2180456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Полнота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предоставляемых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сведений</a:t>
            </a:r>
          </a:p>
          <a:p>
            <a:pPr marL="457200" indent="-457200">
              <a:buAutoNum type="arabicPeriod"/>
            </a:pP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Достоверность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</a:t>
            </a:r>
          </a:p>
          <a:p>
            <a:pPr marL="457200" indent="-457200">
              <a:buAutoNum type="arabicPeriod"/>
            </a:pP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Конкретность предоставленных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сведений</a:t>
            </a:r>
          </a:p>
          <a:p>
            <a:pPr marL="457200" indent="-457200">
              <a:buAutoNum type="arabicPeriod"/>
            </a:pP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Системность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406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435280" cy="6264696"/>
          </a:xfrm>
        </p:spPr>
        <p:txBody>
          <a:bodyPr>
            <a:normAutofit fontScale="85000" lnSpcReduction="10000"/>
          </a:bodyPr>
          <a:lstStyle/>
          <a:p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можете задать конкретный вопрос по портфолио</a:t>
            </a:r>
          </a:p>
          <a:p>
            <a:pPr marL="354013" indent="-354013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учителей общеобразовательных организаций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955-00-64 (доб. 1);</a:t>
            </a:r>
          </a:p>
          <a:p>
            <a:pPr marL="354013" indent="-354013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педагогических работников профессиональных образовательных организаций: преподаватель ПОО, руководитель физического воспитания, мастер производственного обучения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955-00-64 (доб. 2);</a:t>
            </a:r>
          </a:p>
          <a:p>
            <a:pPr marL="354013" indent="-354013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педагогов дополнительного образования, методистов, педагогов-организаторов, старших вожатых, инструкторов-методистов, тренеров-преподавателей, концертмейстеров, преподавателей (образовательных учреждений дополнительного образования детей в сфере культуры)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955-00-64 (доб. 3);</a:t>
            </a:r>
          </a:p>
          <a:p>
            <a:pPr marL="354013" indent="-354013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воспитателей дошкольных образовательных организаций, групп продленного дня, классных воспитателей, музыкальных руководителей, инструкторов по физической культуре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955-00-64 (доб. 4);</a:t>
            </a:r>
          </a:p>
          <a:p>
            <a:pPr marL="354013" indent="-354013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учителей-дефектологов, учителей-логопедов, учителей и воспитателей школ-интернатов для обучающихся с ограниченными возможностями здоровья, педагогов-психологов, социальных педагогов, педагогических работников учреждений, осуществляющих образовательную деятельность, подведомственных министерству социально-демографической и семейной политики Самарской области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955-00-64 (доб. 5)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отдела +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7(846)955-00-64 (доб. 7)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Методисты отдела  +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7(846)955-00-64 (доб. 6)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8098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907" y="773832"/>
            <a:ext cx="8445624" cy="1143000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Региональный центр </a:t>
            </a:r>
            <a:r>
              <a:rPr lang="ru-RU" dirty="0"/>
              <a:t>трудовых </a:t>
            </a:r>
            <a:r>
              <a:rPr lang="ru-RU" dirty="0" smtClean="0"/>
              <a:t>ресурсов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751331"/>
            <a:ext cx="7992888" cy="1368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Организационно-методический </a:t>
            </a: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</a:t>
            </a:r>
            <a:endParaRPr lang="ru-RU" sz="3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8482)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95-22-11 (добавочный 0300)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1916832"/>
            <a:ext cx="6228159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spc="-60" dirty="0" smtClean="0">
                <a:solidFill>
                  <a:srgbClr val="D1282E"/>
                </a:solidFill>
                <a:latin typeface="Arial Black"/>
                <a:ea typeface="+mj-ea"/>
                <a:cs typeface="+mj-cs"/>
                <a:hlinkClick r:id="rId2"/>
              </a:rPr>
              <a:t>http://www.ctrtlt.ru</a:t>
            </a:r>
            <a:r>
              <a:rPr lang="ru-RU" sz="2800" cap="all" spc="-60" dirty="0">
                <a:solidFill>
                  <a:srgbClr val="D1282E"/>
                </a:solidFill>
                <a:latin typeface="Arial Black"/>
                <a:ea typeface="+mj-ea"/>
                <a:cs typeface="+mj-cs"/>
              </a:rPr>
              <a:t/>
            </a:r>
            <a:br>
              <a:rPr lang="ru-RU" sz="2800" cap="all" spc="-60" dirty="0">
                <a:solidFill>
                  <a:srgbClr val="D1282E"/>
                </a:solidFill>
                <a:latin typeface="Arial Black"/>
                <a:ea typeface="+mj-ea"/>
                <a:cs typeface="+mj-c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62399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172</TotalTime>
  <Words>67</Words>
  <Application>Microsoft Office PowerPoint</Application>
  <PresentationFormat>Экран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Главная</vt:lpstr>
      <vt:lpstr>Изменения в методических рекомендациях  для подготовки материалов к аттестации  с целью получения квалификационной категории</vt:lpstr>
      <vt:lpstr>Презентация PowerPoint</vt:lpstr>
      <vt:lpstr>Основные принципы подготовки материалов к экспертизе </vt:lpstr>
      <vt:lpstr>Презентация PowerPoint</vt:lpstr>
      <vt:lpstr>Региональный центр трудовых ресурсов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предоставления педагогическим работником образовательной организации Самарской области, осуществляющей образовательную деятельность, материалов  в портфолио достижений </dc:title>
  <dc:creator>3-ps</dc:creator>
  <cp:lastModifiedBy>3-ps</cp:lastModifiedBy>
  <cp:revision>9</cp:revision>
  <dcterms:created xsi:type="dcterms:W3CDTF">2019-02-19T11:32:03Z</dcterms:created>
  <dcterms:modified xsi:type="dcterms:W3CDTF">2019-02-21T09:29:42Z</dcterms:modified>
</cp:coreProperties>
</file>